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91" r:id="rId8"/>
    <p:sldId id="288" r:id="rId9"/>
    <p:sldId id="278" r:id="rId10"/>
    <p:sldId id="293" r:id="rId11"/>
    <p:sldId id="294" r:id="rId12"/>
    <p:sldId id="292" r:id="rId13"/>
    <p:sldId id="289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F-432B-AA7E-525B6B8717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F-432B-AA7E-525B6B8717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2F-432B-AA7E-525B6B871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842104"/>
        <c:axId val="441840464"/>
      </c:barChart>
      <c:catAx>
        <c:axId val="44184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840464"/>
        <c:crosses val="autoZero"/>
        <c:auto val="1"/>
        <c:lblAlgn val="ctr"/>
        <c:lblOffset val="100"/>
        <c:noMultiLvlLbl val="0"/>
      </c:catAx>
      <c:valAx>
        <c:axId val="4418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84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1-412C-B137-0ACA3A40DEF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1-412C-B137-0ACA3A40DEF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1-412C-B137-0ACA3A40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840136"/>
        <c:axId val="441840792"/>
      </c:lineChart>
      <c:catAx>
        <c:axId val="44184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840792"/>
        <c:crosses val="autoZero"/>
        <c:auto val="1"/>
        <c:lblAlgn val="ctr"/>
        <c:lblOffset val="100"/>
        <c:noMultiLvlLbl val="0"/>
      </c:catAx>
      <c:valAx>
        <c:axId val="44184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84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PT33L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8.45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.00-9.15: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.-10.45.: 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10.45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.-11.00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Pauze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11.00-12.00: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vervolg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Huiswerk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: LOB 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4107" y="1423023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werkzaamheden/randzaken van stage waar je een hekel aan hebt.</a:t>
            </a:r>
          </a:p>
          <a:p>
            <a:r>
              <a:rPr lang="nl-NL" dirty="0" smtClean="0"/>
              <a:t>Vertel waarom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2413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Hekel 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Tabel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07492"/>
              </p:ext>
            </p:extLst>
          </p:nvPr>
        </p:nvGraphicFramePr>
        <p:xfrm>
          <a:off x="1393902" y="1992040"/>
          <a:ext cx="6226098" cy="335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005">
                  <a:extLst>
                    <a:ext uri="{9D8B030D-6E8A-4147-A177-3AD203B41FA5}">
                      <a16:colId xmlns:a16="http://schemas.microsoft.com/office/drawing/2014/main" val="1412483712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val="3912259740"/>
                    </a:ext>
                  </a:extLst>
                </a:gridCol>
                <a:gridCol w="949712">
                  <a:extLst>
                    <a:ext uri="{9D8B030D-6E8A-4147-A177-3AD203B41FA5}">
                      <a16:colId xmlns:a16="http://schemas.microsoft.com/office/drawing/2014/main" val="1687298086"/>
                    </a:ext>
                  </a:extLst>
                </a:gridCol>
                <a:gridCol w="1037683">
                  <a:extLst>
                    <a:ext uri="{9D8B030D-6E8A-4147-A177-3AD203B41FA5}">
                      <a16:colId xmlns:a16="http://schemas.microsoft.com/office/drawing/2014/main" val="2213432115"/>
                    </a:ext>
                  </a:extLst>
                </a:gridCol>
                <a:gridCol w="778107">
                  <a:extLst>
                    <a:ext uri="{9D8B030D-6E8A-4147-A177-3AD203B41FA5}">
                      <a16:colId xmlns:a16="http://schemas.microsoft.com/office/drawing/2014/main" val="1868865678"/>
                    </a:ext>
                  </a:extLst>
                </a:gridCol>
                <a:gridCol w="1297259">
                  <a:extLst>
                    <a:ext uri="{9D8B030D-6E8A-4147-A177-3AD203B41FA5}">
                      <a16:colId xmlns:a16="http://schemas.microsoft.com/office/drawing/2014/main" val="2251559724"/>
                    </a:ext>
                  </a:extLst>
                </a:gridCol>
              </a:tblGrid>
              <a:tr h="387172">
                <a:tc>
                  <a:txBody>
                    <a:bodyPr/>
                    <a:lstStyle/>
                    <a:p>
                      <a:r>
                        <a:rPr lang="nl-NL" dirty="0" smtClean="0"/>
                        <a:t>maand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werkzaamheden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lang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Hoeveel mensen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Totale 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Kennis</a:t>
                      </a:r>
                      <a:r>
                        <a:rPr lang="nl-NL" baseline="0" dirty="0" smtClean="0"/>
                        <a:t> of vaardigheid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95031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05455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4133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33888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5483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34420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02499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2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Voorbeeld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grafiek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1455737980"/>
              </p:ext>
            </p:extLst>
          </p:nvPr>
        </p:nvGraphicFramePr>
        <p:xfrm>
          <a:off x="1360449" y="1397000"/>
          <a:ext cx="2676292" cy="208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2397417898"/>
              </p:ext>
            </p:extLst>
          </p:nvPr>
        </p:nvGraphicFramePr>
        <p:xfrm>
          <a:off x="4371278" y="1397000"/>
          <a:ext cx="3248722" cy="224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9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Bezoekschema</a:t>
            </a:r>
            <a:r>
              <a:rPr lang="en-US" sz="4400" b="1" dirty="0" smtClean="0">
                <a:latin typeface="Arial"/>
                <a:cs typeface="Arial"/>
              </a:rPr>
              <a:t> BPV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015" y="1245497"/>
            <a:ext cx="80902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Datum	</a:t>
            </a:r>
            <a:r>
              <a:rPr lang="nl-NL" dirty="0" smtClean="0"/>
              <a:t>	tijdstip</a:t>
            </a:r>
            <a:r>
              <a:rPr lang="nl-NL" dirty="0"/>
              <a:t>	student		bedrijf		</a:t>
            </a:r>
            <a:r>
              <a:rPr lang="nl-NL" dirty="0" smtClean="0"/>
              <a:t>	plaats</a:t>
            </a:r>
            <a:endParaRPr lang="nl-NL" dirty="0"/>
          </a:p>
          <a:p>
            <a:r>
              <a:rPr lang="nl-NL" dirty="0" smtClean="0"/>
              <a:t>4/10</a:t>
            </a:r>
            <a:r>
              <a:rPr lang="nl-NL" dirty="0"/>
              <a:t>	</a:t>
            </a:r>
            <a:r>
              <a:rPr lang="nl-NL" dirty="0" smtClean="0"/>
              <a:t>		9.00</a:t>
            </a:r>
            <a:r>
              <a:rPr lang="nl-NL" dirty="0"/>
              <a:t>	</a:t>
            </a:r>
            <a:r>
              <a:rPr lang="nl-NL" dirty="0" smtClean="0"/>
              <a:t>	Mitchel</a:t>
            </a:r>
            <a:r>
              <a:rPr lang="nl-NL" dirty="0"/>
              <a:t>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Jasper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12.00</a:t>
            </a:r>
            <a:r>
              <a:rPr lang="nl-NL" dirty="0"/>
              <a:t>	Alex		</a:t>
            </a:r>
            <a:r>
              <a:rPr lang="nl-NL" dirty="0" smtClean="0"/>
              <a:t>	Bruins</a:t>
            </a:r>
            <a:r>
              <a:rPr lang="nl-NL" dirty="0"/>
              <a:t>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Arne		</a:t>
            </a:r>
            <a:r>
              <a:rPr lang="nl-NL" dirty="0" smtClean="0"/>
              <a:t>	Onderdijk	</a:t>
            </a:r>
            <a:r>
              <a:rPr lang="nl-NL" dirty="0"/>
              <a:t>	</a:t>
            </a:r>
            <a:r>
              <a:rPr lang="nl-NL" dirty="0" smtClean="0"/>
              <a:t>	Dalfsen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16.00</a:t>
            </a:r>
            <a:r>
              <a:rPr lang="nl-NL" dirty="0"/>
              <a:t>	Goos		Huysmans	</a:t>
            </a:r>
            <a:r>
              <a:rPr lang="nl-NL" dirty="0" smtClean="0"/>
              <a:t>	Lemelerveld</a:t>
            </a:r>
            <a:endParaRPr lang="nl-NL" dirty="0"/>
          </a:p>
          <a:p>
            <a:r>
              <a:rPr lang="nl-NL" dirty="0"/>
              <a:t>11/10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Willemieke</a:t>
            </a:r>
            <a:r>
              <a:rPr lang="nl-NL" dirty="0"/>
              <a:t>	</a:t>
            </a:r>
            <a:r>
              <a:rPr lang="nl-NL" dirty="0" err="1"/>
              <a:t>Biohorma</a:t>
            </a:r>
            <a:r>
              <a:rPr lang="nl-NL" dirty="0"/>
              <a:t>	</a:t>
            </a:r>
            <a:r>
              <a:rPr lang="nl-NL" dirty="0" smtClean="0"/>
              <a:t>		’t </a:t>
            </a:r>
            <a:r>
              <a:rPr lang="nl-NL" dirty="0"/>
              <a:t>Harde</a:t>
            </a:r>
          </a:p>
          <a:p>
            <a:r>
              <a:rPr lang="nl-NL" dirty="0"/>
              <a:t>	</a:t>
            </a:r>
            <a:r>
              <a:rPr lang="nl-NL" dirty="0" smtClean="0"/>
              <a:t>		11.00</a:t>
            </a:r>
            <a:r>
              <a:rPr lang="nl-NL" dirty="0"/>
              <a:t>	</a:t>
            </a:r>
            <a:r>
              <a:rPr lang="nl-NL" dirty="0" err="1"/>
              <a:t>Berjo</a:t>
            </a:r>
            <a:r>
              <a:rPr lang="nl-NL" dirty="0"/>
              <a:t>		Bloemenkampen	Nunspeet</a:t>
            </a:r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Manon	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15.00</a:t>
            </a:r>
            <a:r>
              <a:rPr lang="nl-NL" dirty="0"/>
              <a:t>	Nick		</a:t>
            </a:r>
            <a:r>
              <a:rPr lang="nl-NL" dirty="0" smtClean="0"/>
              <a:t>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</a:p>
          <a:p>
            <a:r>
              <a:rPr lang="nl-NL" dirty="0" smtClean="0"/>
              <a:t>12/10		9.00		Dick			</a:t>
            </a:r>
            <a:r>
              <a:rPr lang="nl-NL" dirty="0" err="1" smtClean="0"/>
              <a:t>Hoekert</a:t>
            </a:r>
            <a:r>
              <a:rPr lang="nl-NL" dirty="0" smtClean="0"/>
              <a:t>		</a:t>
            </a:r>
            <a:r>
              <a:rPr lang="nl-NL" smtClean="0"/>
              <a:t>	Wezep</a:t>
            </a:r>
            <a:endParaRPr lang="nl-NL" dirty="0"/>
          </a:p>
          <a:p>
            <a:r>
              <a:rPr lang="nl-NL" dirty="0"/>
              <a:t>18/10	</a:t>
            </a:r>
            <a:r>
              <a:rPr lang="nl-NL" dirty="0" smtClean="0"/>
              <a:t>	9.30</a:t>
            </a:r>
            <a:r>
              <a:rPr lang="nl-NL" dirty="0"/>
              <a:t>	</a:t>
            </a:r>
            <a:r>
              <a:rPr lang="nl-NL" dirty="0" smtClean="0"/>
              <a:t>	Dylan</a:t>
            </a:r>
            <a:r>
              <a:rPr lang="nl-NL" dirty="0"/>
              <a:t>		Viermarken	</a:t>
            </a:r>
            <a:r>
              <a:rPr lang="nl-NL" dirty="0" smtClean="0"/>
              <a:t>	Enschede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11.30</a:t>
            </a:r>
            <a:r>
              <a:rPr lang="nl-NL" dirty="0"/>
              <a:t>	Erik		</a:t>
            </a:r>
            <a:r>
              <a:rPr lang="nl-NL" dirty="0" smtClean="0"/>
              <a:t>	Menkehorst</a:t>
            </a:r>
            <a:r>
              <a:rPr lang="nl-NL" dirty="0"/>
              <a:t>	</a:t>
            </a:r>
            <a:r>
              <a:rPr lang="nl-NL" dirty="0" smtClean="0"/>
              <a:t>	Hengelo</a:t>
            </a:r>
            <a:endParaRPr lang="nl-NL" dirty="0"/>
          </a:p>
          <a:p>
            <a:r>
              <a:rPr lang="nl-NL" dirty="0"/>
              <a:t>19/10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Wilbert</a:t>
            </a:r>
            <a:r>
              <a:rPr lang="nl-NL" dirty="0"/>
              <a:t>		Schoneveld	</a:t>
            </a:r>
            <a:r>
              <a:rPr lang="nl-NL" dirty="0" smtClean="0"/>
              <a:t>	Twello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Niels		</a:t>
            </a:r>
            <a:r>
              <a:rPr lang="nl-NL" dirty="0" smtClean="0"/>
              <a:t>	Schoneveld</a:t>
            </a:r>
            <a:r>
              <a:rPr lang="nl-NL" dirty="0"/>
              <a:t>	</a:t>
            </a:r>
            <a:r>
              <a:rPr lang="nl-NL" dirty="0" smtClean="0"/>
              <a:t>	Twello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566</TotalTime>
  <Words>173</Words>
  <Application>Microsoft Office PowerPoint</Application>
  <PresentationFormat>Diavoorstelling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99</cp:revision>
  <dcterms:created xsi:type="dcterms:W3CDTF">2016-05-29T10:04:13Z</dcterms:created>
  <dcterms:modified xsi:type="dcterms:W3CDTF">2017-10-02T13:43:33Z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